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8"/>
  </p:notesMasterIdLst>
  <p:sldIdLst>
    <p:sldId id="256" r:id="rId2"/>
    <p:sldId id="259" r:id="rId3"/>
    <p:sldId id="261" r:id="rId4"/>
    <p:sldId id="262" r:id="rId5"/>
    <p:sldId id="257" r:id="rId6"/>
    <p:sldId id="263" r:id="rId7"/>
    <p:sldId id="258" r:id="rId8"/>
    <p:sldId id="273" r:id="rId9"/>
    <p:sldId id="264" r:id="rId10"/>
    <p:sldId id="265" r:id="rId11"/>
    <p:sldId id="286" r:id="rId12"/>
    <p:sldId id="260" r:id="rId13"/>
    <p:sldId id="266" r:id="rId14"/>
    <p:sldId id="267" r:id="rId15"/>
    <p:sldId id="290" r:id="rId16"/>
    <p:sldId id="292" r:id="rId17"/>
    <p:sldId id="287" r:id="rId18"/>
    <p:sldId id="268" r:id="rId19"/>
    <p:sldId id="269" r:id="rId20"/>
    <p:sldId id="283" r:id="rId21"/>
    <p:sldId id="270" r:id="rId22"/>
    <p:sldId id="271" r:id="rId23"/>
    <p:sldId id="272" r:id="rId24"/>
    <p:sldId id="274" r:id="rId25"/>
    <p:sldId id="284" r:id="rId26"/>
    <p:sldId id="275" r:id="rId27"/>
    <p:sldId id="285" r:id="rId28"/>
    <p:sldId id="276" r:id="rId29"/>
    <p:sldId id="288" r:id="rId30"/>
    <p:sldId id="277" r:id="rId31"/>
    <p:sldId id="279" r:id="rId32"/>
    <p:sldId id="282" r:id="rId33"/>
    <p:sldId id="280" r:id="rId34"/>
    <p:sldId id="281" r:id="rId35"/>
    <p:sldId id="289"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2" d="100"/>
          <a:sy n="62" d="100"/>
        </p:scale>
        <p:origin x="-720" y="-33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F8CBC6-42D3-4D25-8FC1-A20426502285}" type="datetimeFigureOut">
              <a:rPr lang="en-US" smtClean="0"/>
              <a:pPr/>
              <a:t>6/6/2011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61EB93-76A9-494B-8D83-DF28DB1F9F96}" type="slidenum">
              <a:rPr lang="en-US" smtClean="0"/>
              <a:pPr/>
              <a:t>‹#›</a:t>
            </a:fld>
            <a:endParaRPr lang="en-US"/>
          </a:p>
        </p:txBody>
      </p:sp>
    </p:spTree>
    <p:extLst>
      <p:ext uri="{BB962C8B-B14F-4D97-AF65-F5344CB8AC3E}">
        <p14:creationId xmlns="" xmlns:p14="http://schemas.microsoft.com/office/powerpoint/2010/main" val="3598769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61EB93-76A9-494B-8D83-DF28DB1F9F96}" type="slidenum">
              <a:rPr lang="en-US" smtClean="0"/>
              <a:pPr/>
              <a:t>27</a:t>
            </a:fld>
            <a:endParaRPr lang="en-US"/>
          </a:p>
        </p:txBody>
      </p:sp>
    </p:spTree>
    <p:extLst>
      <p:ext uri="{BB962C8B-B14F-4D97-AF65-F5344CB8AC3E}">
        <p14:creationId xmlns="" xmlns:p14="http://schemas.microsoft.com/office/powerpoint/2010/main" val="1802009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5467783-EB51-4FA0-9915-0102D60BB3BC}" type="datetimeFigureOut">
              <a:rPr lang="en-US" smtClean="0"/>
              <a:pPr/>
              <a:t>6/6/2011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467783-EB51-4FA0-9915-0102D60BB3BC}"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467783-EB51-4FA0-9915-0102D60BB3BC}"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467783-EB51-4FA0-9915-0102D60BB3BC}"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5467783-EB51-4FA0-9915-0102D60BB3BC}"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5467783-EB51-4FA0-9915-0102D60BB3BC}"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5467783-EB51-4FA0-9915-0102D60BB3BC}" type="datetimeFigureOut">
              <a:rPr lang="en-US" smtClean="0"/>
              <a:pPr/>
              <a:t>6/6/2011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5467783-EB51-4FA0-9915-0102D60BB3BC}" type="datetimeFigureOut">
              <a:rPr lang="en-US" smtClean="0"/>
              <a:pPr/>
              <a:t>6/6/2011</a:t>
            </a:fld>
            <a:endParaRPr lang="en-US"/>
          </a:p>
        </p:txBody>
      </p:sp>
      <p:sp>
        <p:nvSpPr>
          <p:cNvPr id="8" name="Slide Number Placeholder 7"/>
          <p:cNvSpPr>
            <a:spLocks noGrp="1"/>
          </p:cNvSpPr>
          <p:nvPr>
            <p:ph type="sldNum" sz="quarter" idx="11"/>
          </p:nvPr>
        </p:nvSpPr>
        <p:spPr/>
        <p:txBody>
          <a:bodyPr/>
          <a:lstStyle/>
          <a:p>
            <a:fld id="{AC64C690-339C-4F17-A254-E30AAF63CA4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467783-EB51-4FA0-9915-0102D60BB3BC}" type="datetimeFigureOut">
              <a:rPr lang="en-US" smtClean="0"/>
              <a:pPr/>
              <a:t>6/6/2011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5467783-EB51-4FA0-9915-0102D60BB3BC}"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AC64C690-339C-4F17-A254-E30AAF63CA4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A5467783-EB51-4FA0-9915-0102D60BB3BC}"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A5467783-EB51-4FA0-9915-0102D60BB3BC}" type="datetimeFigureOut">
              <a:rPr lang="en-US" smtClean="0"/>
              <a:pPr/>
              <a:t>6/6/2011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C64C690-339C-4F17-A254-E30AAF63CA4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audio" Target="../media/audio11.wav"/></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21.wav"/><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audio" Target="../media/audio11.wav"/><Relationship Id="rId5" Type="http://schemas.openxmlformats.org/officeDocument/2006/relationships/image" Target="../media/image14.jpeg"/><Relationship Id="rId4" Type="http://schemas.openxmlformats.org/officeDocument/2006/relationships/image" Target="../media/image13.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audio" Target="../media/audio41.wav"/><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28600"/>
            <a:ext cx="3505200" cy="1101090"/>
          </a:xfrm>
        </p:spPr>
        <p:txBody>
          <a:bodyPr/>
          <a:lstStyle/>
          <a:p>
            <a:r>
              <a:rPr lang="en-US" dirty="0" smtClean="0"/>
              <a:t>NASA</a:t>
            </a:r>
            <a:endParaRPr lang="en-US" dirty="0"/>
          </a:p>
        </p:txBody>
      </p:sp>
      <p:sp>
        <p:nvSpPr>
          <p:cNvPr id="3" name="Subtitle 2"/>
          <p:cNvSpPr>
            <a:spLocks noGrp="1"/>
          </p:cNvSpPr>
          <p:nvPr>
            <p:ph type="subTitle" idx="1"/>
          </p:nvPr>
        </p:nvSpPr>
        <p:spPr>
          <a:xfrm>
            <a:off x="6248400" y="4724400"/>
            <a:ext cx="2209800" cy="1905000"/>
          </a:xfrm>
        </p:spPr>
        <p:txBody>
          <a:bodyPr>
            <a:normAutofit lnSpcReduction="10000"/>
          </a:bodyPr>
          <a:lstStyle/>
          <a:p>
            <a:r>
              <a:rPr lang="en-US" sz="1800" dirty="0" smtClean="0"/>
              <a:t>By:</a:t>
            </a:r>
          </a:p>
          <a:p>
            <a:r>
              <a:rPr lang="en-US" sz="1800" dirty="0" smtClean="0"/>
              <a:t>Desirae Rodriquez</a:t>
            </a:r>
          </a:p>
          <a:p>
            <a:r>
              <a:rPr lang="en-US" sz="1800" dirty="0" smtClean="0"/>
              <a:t>Kevin Ellis</a:t>
            </a:r>
          </a:p>
          <a:p>
            <a:r>
              <a:rPr lang="en-US" sz="1800" dirty="0" smtClean="0"/>
              <a:t>Dasia Sanchez</a:t>
            </a:r>
          </a:p>
          <a:p>
            <a:r>
              <a:rPr lang="en-US" sz="1800" dirty="0" smtClean="0"/>
              <a:t>Dylan Hall</a:t>
            </a:r>
          </a:p>
          <a:p>
            <a:r>
              <a:rPr lang="en-US" sz="1800" dirty="0" smtClean="0"/>
              <a:t>Genesis </a:t>
            </a:r>
            <a:r>
              <a:rPr lang="en-US" sz="1800" dirty="0"/>
              <a:t>F</a:t>
            </a:r>
            <a:r>
              <a:rPr lang="en-US" sz="1800" dirty="0" smtClean="0"/>
              <a:t>ernandez</a:t>
            </a:r>
            <a:endParaRPr lang="en-US" sz="1800" dirty="0"/>
          </a:p>
        </p:txBody>
      </p:sp>
      <p:pic>
        <p:nvPicPr>
          <p:cNvPr id="6" name="Picture 5"/>
          <p:cNvPicPr>
            <a:picLocks noChangeAspect="1"/>
          </p:cNvPicPr>
          <p:nvPr/>
        </p:nvPicPr>
        <p:blipFill rotWithShape="1">
          <a:blip r:embed="rId3" cstate="print">
            <a:extLst>
              <a:ext uri="{28A0092B-C50C-407E-A947-70E740481C1C}">
                <a14:useLocalDpi xmlns="" xmlns:a14="http://schemas.microsoft.com/office/drawing/2010/main" val="0"/>
              </a:ext>
            </a:extLst>
          </a:blip>
          <a:srcRect l="690" t="-456" r="345"/>
          <a:stretch/>
        </p:blipFill>
        <p:spPr>
          <a:xfrm>
            <a:off x="1935480" y="1584960"/>
            <a:ext cx="4373880" cy="3368040"/>
          </a:xfrm>
          <a:prstGeom prst="rect">
            <a:avLst/>
          </a:prstGeom>
        </p:spPr>
      </p:pic>
    </p:spTree>
    <p:extLst>
      <p:ext uri="{BB962C8B-B14F-4D97-AF65-F5344CB8AC3E}">
        <p14:creationId xmlns="" xmlns:p14="http://schemas.microsoft.com/office/powerpoint/2010/main" val="2989436048"/>
      </p:ext>
    </p:extLst>
  </p:cSld>
  <p:clrMapOvr>
    <a:masterClrMapping/>
  </p:clrMapOvr>
  <mc:AlternateContent xmlns:mc="http://schemas.openxmlformats.org/markup-compatibility/2006">
    <mc:Choice xmlns="" xmlns:p14="http://schemas.microsoft.com/office/powerpoint/2010/main" Requires="p14">
      <p:transition p14:dur="0">
        <p:sndAc>
          <p:stSnd>
            <p:snd r:embed="rId4" name="explode.wav"/>
          </p:stSnd>
        </p:sndAc>
      </p:transition>
    </mc:Choice>
    <mc:Fallback>
      <p:transition>
        <p:sndAc>
          <p:stSnd>
            <p:snd r:embed="rId2" name="explode.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828800"/>
          </a:xfrm>
        </p:spPr>
        <p:txBody>
          <a:bodyPr>
            <a:normAutofit fontScale="90000"/>
          </a:bodyPr>
          <a:lstStyle/>
          <a:p>
            <a:r>
              <a:rPr lang="en-US" sz="3600" b="1" u="sng" dirty="0">
                <a:effectLst/>
              </a:rPr>
              <a:t>Which year did the first outer space </a:t>
            </a:r>
            <a:r>
              <a:rPr lang="en-US" sz="3600" b="1" u="sng" dirty="0" smtClean="0">
                <a:effectLst/>
              </a:rPr>
              <a:t>mission </a:t>
            </a:r>
            <a:r>
              <a:rPr lang="en-US" sz="3600" b="1" u="sng" dirty="0">
                <a:effectLst/>
              </a:rPr>
              <a:t>was launch and what was it's name?</a:t>
            </a:r>
            <a:br>
              <a:rPr lang="en-US" sz="3600" b="1" u="sng" dirty="0">
                <a:effectLst/>
              </a:rPr>
            </a:br>
            <a:endParaRPr lang="en-US" sz="3600" u="sng" dirty="0"/>
          </a:p>
        </p:txBody>
      </p:sp>
      <p:sp>
        <p:nvSpPr>
          <p:cNvPr id="3" name="Content Placeholder 2"/>
          <p:cNvSpPr>
            <a:spLocks noGrp="1"/>
          </p:cNvSpPr>
          <p:nvPr>
            <p:ph idx="1"/>
          </p:nvPr>
        </p:nvSpPr>
        <p:spPr>
          <a:xfrm>
            <a:off x="457200" y="2514600"/>
            <a:ext cx="8229600" cy="3611563"/>
          </a:xfrm>
        </p:spPr>
        <p:txBody>
          <a:bodyPr>
            <a:normAutofit/>
          </a:bodyPr>
          <a:lstStyle/>
          <a:p>
            <a:r>
              <a:rPr lang="en-US" sz="4000" b="1" dirty="0"/>
              <a:t>The first space mission was called "Mercury Redstone 3".</a:t>
            </a:r>
          </a:p>
          <a:p>
            <a:endParaRPr lang="en-US" sz="4000" dirty="0"/>
          </a:p>
        </p:txBody>
      </p:sp>
    </p:spTree>
    <p:extLst>
      <p:ext uri="{BB962C8B-B14F-4D97-AF65-F5344CB8AC3E}">
        <p14:creationId xmlns="" xmlns:p14="http://schemas.microsoft.com/office/powerpoint/2010/main" val="405021516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u="sng" dirty="0" smtClean="0"/>
              <a:t>Astronauts in the shuttle</a:t>
            </a:r>
            <a:endParaRPr lang="en-US" u="sng"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685800" y="1295400"/>
            <a:ext cx="7696200" cy="4953000"/>
          </a:xfrm>
        </p:spPr>
      </p:pic>
    </p:spTree>
    <p:extLst>
      <p:ext uri="{BB962C8B-B14F-4D97-AF65-F5344CB8AC3E}">
        <p14:creationId xmlns="" xmlns:p14="http://schemas.microsoft.com/office/powerpoint/2010/main" val="305845387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304800"/>
          </a:xfrm>
        </p:spPr>
        <p:txBody>
          <a:bodyPr>
            <a:normAutofit fontScale="90000"/>
          </a:bodyPr>
          <a:lstStyle/>
          <a:p>
            <a:endParaRPr lang="en-US" dirty="0"/>
          </a:p>
        </p:txBody>
      </p:sp>
      <p:sp>
        <p:nvSpPr>
          <p:cNvPr id="3" name="Content Placeholder 2"/>
          <p:cNvSpPr>
            <a:spLocks noGrp="1"/>
          </p:cNvSpPr>
          <p:nvPr>
            <p:ph idx="1"/>
          </p:nvPr>
        </p:nvSpPr>
        <p:spPr/>
        <p:txBody>
          <a:bodyPr>
            <a:normAutofit lnSpcReduction="10000"/>
          </a:bodyPr>
          <a:lstStyle/>
          <a:p>
            <a:r>
              <a:rPr lang="en-US" sz="3200" b="1" dirty="0"/>
              <a:t>However, Orbital flight was not achieved until February 20, 1962 when John Glenn's Mercury-Atlas 6 successfully orbited the Earth. These very first flights changed history for the United Stated Aeronautics agency because they were direct response to the Soviet Union launching of the Sputnik-1</a:t>
            </a:r>
            <a:r>
              <a:rPr lang="en-US" b="1" dirty="0"/>
              <a:t>.</a:t>
            </a:r>
            <a:br>
              <a:rPr lang="en-US" b="1" dirty="0"/>
            </a:br>
            <a:endParaRPr lang="en-US" b="1" dirty="0"/>
          </a:p>
        </p:txBody>
      </p:sp>
    </p:spTree>
    <p:extLst>
      <p:ext uri="{BB962C8B-B14F-4D97-AF65-F5344CB8AC3E}">
        <p14:creationId xmlns="" xmlns:p14="http://schemas.microsoft.com/office/powerpoint/2010/main" val="212497310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Budgets</a:t>
            </a:r>
            <a:endParaRPr lang="en-US" u="sng" dirty="0"/>
          </a:p>
        </p:txBody>
      </p:sp>
      <p:sp>
        <p:nvSpPr>
          <p:cNvPr id="3" name="Content Placeholder 2"/>
          <p:cNvSpPr>
            <a:spLocks noGrp="1"/>
          </p:cNvSpPr>
          <p:nvPr>
            <p:ph idx="1"/>
          </p:nvPr>
        </p:nvSpPr>
        <p:spPr/>
        <p:txBody>
          <a:bodyPr/>
          <a:lstStyle/>
          <a:p>
            <a:r>
              <a:rPr lang="en-US" b="1" dirty="0"/>
              <a:t>How much money a year is being budgeted to run the space program?</a:t>
            </a:r>
          </a:p>
          <a:p>
            <a:r>
              <a:rPr lang="en-US" sz="2800" b="1" dirty="0"/>
              <a:t>NASA's annual budget is around 17.6 billion dollars a year</a:t>
            </a:r>
            <a:r>
              <a:rPr lang="en-US" sz="2800" b="1" dirty="0" smtClean="0"/>
              <a:t>. All this money is donated to pay for the building, the people, the shuttle, and all the fuel and metal etc.</a:t>
            </a:r>
            <a:endParaRPr lang="en-US" sz="2800" b="1" dirty="0"/>
          </a:p>
        </p:txBody>
      </p:sp>
    </p:spTree>
    <p:extLst>
      <p:ext uri="{BB962C8B-B14F-4D97-AF65-F5344CB8AC3E}">
        <p14:creationId xmlns="" xmlns:p14="http://schemas.microsoft.com/office/powerpoint/2010/main" val="161066107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1000" y="381000"/>
            <a:ext cx="8458200" cy="6096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875266173"/>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of the missions</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609600" y="1676400"/>
            <a:ext cx="6705600" cy="4114800"/>
          </a:xfrm>
        </p:spPr>
      </p:pic>
    </p:spTree>
    <p:extLst>
      <p:ext uri="{BB962C8B-B14F-4D97-AF65-F5344CB8AC3E}">
        <p14:creationId xmlns="" xmlns:p14="http://schemas.microsoft.com/office/powerpoint/2010/main" val="25401227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162"/>
            <a:ext cx="7467600" cy="503238"/>
          </a:xfrm>
        </p:spPr>
        <p:txBody>
          <a:bodyPr>
            <a:normAutofit fontScale="90000"/>
          </a:bodyPr>
          <a:lstStyle/>
          <a:p>
            <a:endParaRPr lang="en-US" dirty="0"/>
          </a:p>
        </p:txBody>
      </p:sp>
      <p:sp>
        <p:nvSpPr>
          <p:cNvPr id="5" name="Content Placeholder 4"/>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457200" y="457200"/>
            <a:ext cx="8077200" cy="6019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7432791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They took my suit!</a:t>
            </a:r>
            <a:endParaRPr lang="en-US" u="sng" dirty="0"/>
          </a:p>
        </p:txBody>
      </p:sp>
      <p:pic>
        <p:nvPicPr>
          <p:cNvPr id="6" name="Content Placeholder 5"/>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457200" y="2118360"/>
            <a:ext cx="3962400" cy="4572000"/>
          </a:xfrm>
        </p:spPr>
      </p:pic>
      <p:pic>
        <p:nvPicPr>
          <p:cNvPr id="7" name="Picture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800600" y="2118360"/>
            <a:ext cx="3968115" cy="4648200"/>
          </a:xfrm>
          <a:prstGeom prst="rect">
            <a:avLst/>
          </a:prstGeom>
        </p:spPr>
      </p:pic>
    </p:spTree>
    <p:extLst>
      <p:ext uri="{BB962C8B-B14F-4D97-AF65-F5344CB8AC3E}">
        <p14:creationId xmlns="" xmlns:p14="http://schemas.microsoft.com/office/powerpoint/2010/main" val="38058754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Who runs NASA?</a:t>
            </a:r>
            <a:endParaRPr lang="en-US" u="sng" dirty="0"/>
          </a:p>
        </p:txBody>
      </p:sp>
      <p:sp>
        <p:nvSpPr>
          <p:cNvPr id="3" name="Content Placeholder 2"/>
          <p:cNvSpPr>
            <a:spLocks noGrp="1"/>
          </p:cNvSpPr>
          <p:nvPr>
            <p:ph idx="1"/>
          </p:nvPr>
        </p:nvSpPr>
        <p:spPr/>
        <p:txBody>
          <a:bodyPr/>
          <a:lstStyle/>
          <a:p>
            <a:r>
              <a:rPr lang="en-US" sz="3200" b="1" dirty="0"/>
              <a:t>What Governmental department is running NASA?</a:t>
            </a:r>
          </a:p>
          <a:p>
            <a:r>
              <a:rPr lang="en-US" sz="3200" b="1" dirty="0"/>
              <a:t>The </a:t>
            </a:r>
            <a:r>
              <a:rPr lang="en-US" sz="3200" b="1" dirty="0" smtClean="0"/>
              <a:t>Governmental </a:t>
            </a:r>
            <a:r>
              <a:rPr lang="en-US" sz="3200" b="1" dirty="0"/>
              <a:t>D</a:t>
            </a:r>
            <a:r>
              <a:rPr lang="en-US" sz="3200" b="1" dirty="0" smtClean="0"/>
              <a:t>epartment </a:t>
            </a:r>
            <a:r>
              <a:rPr lang="en-US" sz="3200" b="1" dirty="0"/>
              <a:t>that runs NASA is </a:t>
            </a:r>
            <a:r>
              <a:rPr lang="en-US" sz="3200" b="1" dirty="0" smtClean="0"/>
              <a:t>General </a:t>
            </a:r>
            <a:r>
              <a:rPr lang="en-US" sz="3200" b="1" dirty="0"/>
              <a:t>S</a:t>
            </a:r>
            <a:r>
              <a:rPr lang="en-US" sz="3200" b="1" dirty="0" smtClean="0"/>
              <a:t>ervice </a:t>
            </a:r>
            <a:r>
              <a:rPr lang="en-US" sz="3200" b="1" dirty="0"/>
              <a:t>A</a:t>
            </a:r>
            <a:r>
              <a:rPr lang="en-US" sz="3200" b="1" dirty="0" smtClean="0"/>
              <a:t>dministration</a:t>
            </a:r>
            <a:r>
              <a:rPr lang="en-US" sz="3200" b="1" dirty="0"/>
              <a:t>, or (</a:t>
            </a:r>
            <a:r>
              <a:rPr lang="en-US" sz="3200" b="1" dirty="0" smtClean="0"/>
              <a:t>GSA).</a:t>
            </a:r>
            <a:endParaRPr lang="en-US" sz="3200" b="1" dirty="0"/>
          </a:p>
        </p:txBody>
      </p:sp>
    </p:spTree>
    <p:extLst>
      <p:ext uri="{BB962C8B-B14F-4D97-AF65-F5344CB8AC3E}">
        <p14:creationId xmlns="" xmlns:p14="http://schemas.microsoft.com/office/powerpoint/2010/main" val="226090723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Number of missions flown by NASA </a:t>
            </a:r>
            <a:endParaRPr lang="en-US" u="sng" dirty="0"/>
          </a:p>
        </p:txBody>
      </p:sp>
      <p:sp>
        <p:nvSpPr>
          <p:cNvPr id="3" name="Content Placeholder 2"/>
          <p:cNvSpPr>
            <a:spLocks noGrp="1"/>
          </p:cNvSpPr>
          <p:nvPr>
            <p:ph idx="1"/>
          </p:nvPr>
        </p:nvSpPr>
        <p:spPr/>
        <p:txBody>
          <a:bodyPr>
            <a:normAutofit fontScale="92500" lnSpcReduction="20000"/>
          </a:bodyPr>
          <a:lstStyle/>
          <a:p>
            <a:r>
              <a:rPr lang="en-US" b="1" dirty="0"/>
              <a:t>How many missions have NASA flown to outer space since inception</a:t>
            </a:r>
            <a:r>
              <a:rPr lang="en-US" b="1" dirty="0" smtClean="0"/>
              <a:t>?</a:t>
            </a:r>
          </a:p>
          <a:p>
            <a:endParaRPr lang="en-US" b="1" dirty="0"/>
          </a:p>
          <a:p>
            <a:r>
              <a:rPr lang="en-US" b="1" dirty="0"/>
              <a:t>Since the inception of NASA there has been 131 complete space shuttle launches spanning </a:t>
            </a:r>
            <a:r>
              <a:rPr lang="en-US" b="1" dirty="0" smtClean="0"/>
              <a:t>from </a:t>
            </a:r>
            <a:r>
              <a:rPr lang="en-US" b="1" dirty="0"/>
              <a:t>the years 1982 to 2010. However, the tentative final launch for the program was scheduled to lift off on April 29,2011 which will be the shuttle's 134th launch till completion</a:t>
            </a:r>
            <a:r>
              <a:rPr lang="en-US" b="1" dirty="0" smtClean="0"/>
              <a:t>. But it was delayed until May 17   </a:t>
            </a:r>
            <a:endParaRPr lang="en-US" b="1" dirty="0"/>
          </a:p>
        </p:txBody>
      </p:sp>
    </p:spTree>
    <p:extLst>
      <p:ext uri="{BB962C8B-B14F-4D97-AF65-F5344CB8AC3E}">
        <p14:creationId xmlns="" xmlns:p14="http://schemas.microsoft.com/office/powerpoint/2010/main" val="374050266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Research question</a:t>
            </a:r>
            <a:endParaRPr lang="en-US" u="sng" dirty="0"/>
          </a:p>
        </p:txBody>
      </p:sp>
      <p:sp>
        <p:nvSpPr>
          <p:cNvPr id="3" name="Content Placeholder 2"/>
          <p:cNvSpPr>
            <a:spLocks noGrp="1"/>
          </p:cNvSpPr>
          <p:nvPr>
            <p:ph idx="1"/>
          </p:nvPr>
        </p:nvSpPr>
        <p:spPr/>
        <p:txBody>
          <a:bodyPr>
            <a:noAutofit/>
          </a:bodyPr>
          <a:lstStyle/>
          <a:p>
            <a:r>
              <a:rPr lang="en-US" sz="3600" b="1" dirty="0"/>
              <a:t>Would there be any direct impact from the closing of the NASA Space Program other than job losses devaluing of real estate of land occupied by the Space </a:t>
            </a:r>
            <a:r>
              <a:rPr lang="en-US" sz="3600" b="1" dirty="0" smtClean="0"/>
              <a:t>Program </a:t>
            </a:r>
            <a:r>
              <a:rPr lang="en-US" sz="3600" b="1" dirty="0"/>
              <a:t>and surrounding areas?</a:t>
            </a:r>
          </a:p>
          <a:p>
            <a:r>
              <a:rPr lang="en-US" sz="3600" dirty="0"/>
              <a:t/>
            </a:r>
            <a:br>
              <a:rPr lang="en-US" sz="3600" dirty="0"/>
            </a:br>
            <a:endParaRPr lang="en-US" sz="3600" dirty="0"/>
          </a:p>
        </p:txBody>
      </p:sp>
    </p:spTree>
    <p:extLst>
      <p:ext uri="{BB962C8B-B14F-4D97-AF65-F5344CB8AC3E}">
        <p14:creationId xmlns="" xmlns:p14="http://schemas.microsoft.com/office/powerpoint/2010/main" val="2718015374"/>
      </p:ext>
    </p:extLst>
  </p:cSld>
  <p:clrMapOvr>
    <a:masterClrMapping/>
  </p:clrMapOvr>
  <mc:AlternateContent xmlns:mc="http://schemas.openxmlformats.org/markup-compatibility/2006">
    <mc:Choice xmlns="" xmlns:p14="http://schemas.microsoft.com/office/powerpoint/2010/main" Requires="p14">
      <p:transition spd="slow">
        <p14:flash/>
        <p:sndAc>
          <p:stSnd>
            <p:snd r:embed="rId3" name="camera.wav"/>
          </p:stSnd>
        </p:sndAc>
      </p:transition>
    </mc:Choice>
    <mc:Fallback>
      <p:transition spd="slow">
        <p:fade/>
        <p:sndAc>
          <p:stSnd>
            <p:snd r:embed="rId2" name="camera.wav"/>
          </p:stSnd>
        </p:sndAc>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Diagrams of the shuttle </a:t>
            </a:r>
            <a:endParaRPr lang="en-US" u="sng"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533400" y="2133600"/>
            <a:ext cx="3962400" cy="4419600"/>
          </a:xfrm>
        </p:spPr>
      </p:pic>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648200" y="2133600"/>
            <a:ext cx="4210050" cy="4419600"/>
          </a:xfrm>
          <a:prstGeom prst="rect">
            <a:avLst/>
          </a:prstGeom>
        </p:spPr>
      </p:pic>
    </p:spTree>
    <p:extLst>
      <p:ext uri="{BB962C8B-B14F-4D97-AF65-F5344CB8AC3E}">
        <p14:creationId xmlns="" xmlns:p14="http://schemas.microsoft.com/office/powerpoint/2010/main" val="17142988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Who and why is NASA closing</a:t>
            </a:r>
            <a:endParaRPr lang="en-US" u="sng" dirty="0"/>
          </a:p>
        </p:txBody>
      </p:sp>
      <p:sp>
        <p:nvSpPr>
          <p:cNvPr id="3" name="Content Placeholder 2"/>
          <p:cNvSpPr>
            <a:spLocks noGrp="1"/>
          </p:cNvSpPr>
          <p:nvPr>
            <p:ph idx="1"/>
          </p:nvPr>
        </p:nvSpPr>
        <p:spPr/>
        <p:txBody>
          <a:bodyPr>
            <a:normAutofit fontScale="92500" lnSpcReduction="20000"/>
          </a:bodyPr>
          <a:lstStyle/>
          <a:p>
            <a:r>
              <a:rPr lang="en-US" b="1" dirty="0" smtClean="0"/>
              <a:t>Which U.S President made the decision to close the Kennedy Space Program? </a:t>
            </a:r>
          </a:p>
          <a:p>
            <a:r>
              <a:rPr lang="en-US" b="1" dirty="0" smtClean="0"/>
              <a:t>And </a:t>
            </a:r>
            <a:r>
              <a:rPr lang="en-US" b="1" dirty="0"/>
              <a:t>why did they decide to close the program?</a:t>
            </a:r>
          </a:p>
          <a:p>
            <a:endParaRPr lang="en-US" dirty="0" smtClean="0"/>
          </a:p>
          <a:p>
            <a:r>
              <a:rPr lang="en-US" b="1" dirty="0" smtClean="0"/>
              <a:t>President </a:t>
            </a:r>
            <a:r>
              <a:rPr lang="en-US" b="1" dirty="0"/>
              <a:t>"Obama is shutting down N.A.S.A because the economy is low and </a:t>
            </a:r>
            <a:r>
              <a:rPr lang="en-US" b="1" dirty="0" smtClean="0"/>
              <a:t>doesn't </a:t>
            </a:r>
            <a:r>
              <a:rPr lang="en-US" b="1" dirty="0"/>
              <a:t>have enough money to fund NASA" quoted in (nasa.gov).</a:t>
            </a:r>
            <a:br>
              <a:rPr lang="en-US" b="1" dirty="0"/>
            </a:br>
            <a:r>
              <a:rPr lang="en-US" b="1" dirty="0"/>
              <a:t/>
            </a:r>
            <a:br>
              <a:rPr lang="en-US" b="1" dirty="0"/>
            </a:br>
            <a:endParaRPr lang="en-US" b="1" dirty="0"/>
          </a:p>
        </p:txBody>
      </p:sp>
    </p:spTree>
    <p:extLst>
      <p:ext uri="{BB962C8B-B14F-4D97-AF65-F5344CB8AC3E}">
        <p14:creationId xmlns="" xmlns:p14="http://schemas.microsoft.com/office/powerpoint/2010/main" val="366265003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Why are we researching this topic?</a:t>
            </a:r>
            <a:endParaRPr lang="en-US" u="sng" dirty="0"/>
          </a:p>
        </p:txBody>
      </p:sp>
      <p:sp>
        <p:nvSpPr>
          <p:cNvPr id="3" name="Content Placeholder 2"/>
          <p:cNvSpPr>
            <a:spLocks noGrp="1"/>
          </p:cNvSpPr>
          <p:nvPr>
            <p:ph idx="1"/>
          </p:nvPr>
        </p:nvSpPr>
        <p:spPr/>
        <p:txBody>
          <a:bodyPr/>
          <a:lstStyle/>
          <a:p>
            <a:r>
              <a:rPr lang="en-US" b="1" dirty="0"/>
              <a:t>The purpose of this research is to shed light on any valid research that has yielded substantial findings on how much impact would the closing of the Space Program have on our society.</a:t>
            </a:r>
          </a:p>
        </p:txBody>
      </p:sp>
    </p:spTree>
    <p:extLst>
      <p:ext uri="{BB962C8B-B14F-4D97-AF65-F5344CB8AC3E}">
        <p14:creationId xmlns="" xmlns:p14="http://schemas.microsoft.com/office/powerpoint/2010/main" val="394638203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
          </a:xfrm>
        </p:spPr>
        <p:txBody>
          <a:bodyPr>
            <a:normAutofit fontScale="90000"/>
          </a:bodyPr>
          <a:lstStyle/>
          <a:p>
            <a:endParaRPr lang="en-US" dirty="0"/>
          </a:p>
        </p:txBody>
      </p:sp>
      <p:sp>
        <p:nvSpPr>
          <p:cNvPr id="3" name="Content Placeholder 2"/>
          <p:cNvSpPr>
            <a:spLocks noGrp="1"/>
          </p:cNvSpPr>
          <p:nvPr>
            <p:ph idx="1"/>
          </p:nvPr>
        </p:nvSpPr>
        <p:spPr>
          <a:xfrm>
            <a:off x="457200" y="0"/>
            <a:ext cx="8229600" cy="6324600"/>
          </a:xfrm>
        </p:spPr>
        <p:txBody>
          <a:bodyPr>
            <a:normAutofit fontScale="92500" lnSpcReduction="20000"/>
          </a:bodyPr>
          <a:lstStyle/>
          <a:p>
            <a:endParaRPr lang="en-US" dirty="0" smtClean="0"/>
          </a:p>
          <a:p>
            <a:r>
              <a:rPr lang="en-US" b="1" dirty="0" smtClean="0"/>
              <a:t>We </a:t>
            </a:r>
            <a:r>
              <a:rPr lang="en-US" b="1" dirty="0"/>
              <a:t>are concerned that the closing of the space program will eliminate or end the United States ability of being a competitive nation in the space age program thus, rendering the United States inferior to out perform other nations like: Russia, Japan, China, and Germany. Additionally, we are concerned that abruptly ending the Space Program as we know it today will leave many Americans t</a:t>
            </a:r>
            <a:r>
              <a:rPr lang="en-US" b="1" dirty="0" smtClean="0"/>
              <a:t>hat </a:t>
            </a:r>
            <a:r>
              <a:rPr lang="en-US" b="1" dirty="0"/>
              <a:t>work for the Space Aviation jobless. Lastly, will there be any impact on future research in the United States? And if so, how much of a substantial impact will this have on the future generation and future exploration of the out of space program and other research?</a:t>
            </a:r>
            <a:br>
              <a:rPr lang="en-US" b="1" dirty="0"/>
            </a:br>
            <a:endParaRPr lang="en-US" b="1" dirty="0"/>
          </a:p>
        </p:txBody>
      </p:sp>
    </p:spTree>
    <p:extLst>
      <p:ext uri="{BB962C8B-B14F-4D97-AF65-F5344CB8AC3E}">
        <p14:creationId xmlns="" xmlns:p14="http://schemas.microsoft.com/office/powerpoint/2010/main" val="161724890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u="sng" dirty="0" smtClean="0"/>
              <a:t>What information will we use to answer our questions?</a:t>
            </a:r>
            <a:endParaRPr lang="en-US" sz="4800" u="sng" dirty="0"/>
          </a:p>
        </p:txBody>
      </p:sp>
      <p:sp>
        <p:nvSpPr>
          <p:cNvPr id="3" name="Content Placeholder 2"/>
          <p:cNvSpPr>
            <a:spLocks noGrp="1"/>
          </p:cNvSpPr>
          <p:nvPr>
            <p:ph idx="1"/>
          </p:nvPr>
        </p:nvSpPr>
        <p:spPr/>
        <p:txBody>
          <a:bodyPr>
            <a:normAutofit fontScale="92500" lnSpcReduction="10000"/>
          </a:bodyPr>
          <a:lstStyle/>
          <a:p>
            <a:r>
              <a:rPr lang="en-US" b="1" dirty="0"/>
              <a:t>In order to determine if the closing of the Space Program will have an immediate or lasting impact on our society? We interviewed key </a:t>
            </a:r>
            <a:r>
              <a:rPr lang="en-US" b="1" dirty="0" err="1" smtClean="0"/>
              <a:t>personnels</a:t>
            </a:r>
            <a:r>
              <a:rPr lang="en-US" b="1" dirty="0" smtClean="0"/>
              <a:t> from </a:t>
            </a:r>
            <a:r>
              <a:rPr lang="en-US" b="1" dirty="0"/>
              <a:t>the Space agency and Congress men/women. We have made several attempts to contact someone from the President's office to get direct feed back as to what the future holds for the United States in future space explorations.</a:t>
            </a:r>
          </a:p>
        </p:txBody>
      </p:sp>
    </p:spTree>
    <p:extLst>
      <p:ext uri="{BB962C8B-B14F-4D97-AF65-F5344CB8AC3E}">
        <p14:creationId xmlns="" xmlns:p14="http://schemas.microsoft.com/office/powerpoint/2010/main" val="34612684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Sputnik-1</a:t>
            </a:r>
            <a:endParaRPr lang="en-US" u="sng"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066800" y="1295400"/>
            <a:ext cx="7010400" cy="5105400"/>
          </a:xfrm>
        </p:spPr>
      </p:pic>
    </p:spTree>
    <p:extLst>
      <p:ext uri="{BB962C8B-B14F-4D97-AF65-F5344CB8AC3E}">
        <p14:creationId xmlns="" xmlns:p14="http://schemas.microsoft.com/office/powerpoint/2010/main" val="11355636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19"/>
          </a:xfrm>
        </p:spPr>
        <p:txBody>
          <a:bodyPr>
            <a:normAutofit fontScale="90000"/>
          </a:bodyPr>
          <a:lstStyle/>
          <a:p>
            <a:endParaRPr lang="en-US" dirty="0"/>
          </a:p>
        </p:txBody>
      </p:sp>
      <p:sp>
        <p:nvSpPr>
          <p:cNvPr id="3" name="Content Placeholder 2"/>
          <p:cNvSpPr>
            <a:spLocks noGrp="1"/>
          </p:cNvSpPr>
          <p:nvPr>
            <p:ph idx="1"/>
          </p:nvPr>
        </p:nvSpPr>
        <p:spPr>
          <a:xfrm>
            <a:off x="457200" y="152400"/>
            <a:ext cx="8229600" cy="5973763"/>
          </a:xfrm>
        </p:spPr>
        <p:txBody>
          <a:bodyPr/>
          <a:lstStyle/>
          <a:p>
            <a:r>
              <a:rPr lang="en-US" b="1" dirty="0"/>
              <a:t>We have also interviewed key scientists that have a unique interest in future endeavors of the Space Program who have given us their professional opinion as to what direction the U.S Government needs to take when deciding what directives to take. We did a lot of comparative reviews online research resources/ journals to help us understand what the outcome might be if the US was to abandon the current space program.</a:t>
            </a:r>
            <a:br>
              <a:rPr lang="en-US" b="1" dirty="0"/>
            </a:br>
            <a:endParaRPr lang="en-US" b="1" dirty="0"/>
          </a:p>
        </p:txBody>
      </p:sp>
    </p:spTree>
    <p:extLst>
      <p:ext uri="{BB962C8B-B14F-4D97-AF65-F5344CB8AC3E}">
        <p14:creationId xmlns="" xmlns:p14="http://schemas.microsoft.com/office/powerpoint/2010/main" val="263816514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smtClean="0"/>
              <a:t>The Space Shuttle Launch</a:t>
            </a:r>
            <a:br>
              <a:rPr lang="en-US" u="sng" dirty="0" smtClean="0"/>
            </a:br>
            <a:r>
              <a:rPr lang="en-US" dirty="0" smtClean="0"/>
              <a:t>   Before                             After</a:t>
            </a:r>
            <a:endParaRPr lang="en-US" dirty="0"/>
          </a:p>
        </p:txBody>
      </p:sp>
      <p:pic>
        <p:nvPicPr>
          <p:cNvPr id="3" name="Picture 2"/>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638800" y="1935480"/>
            <a:ext cx="2943225" cy="4724400"/>
          </a:xfrm>
          <a:prstGeom prst="rect">
            <a:avLst/>
          </a:prstGeom>
        </p:spPr>
      </p:pic>
      <p:pic>
        <p:nvPicPr>
          <p:cNvPr id="6" name="Content Placeholder 5"/>
          <p:cNvPicPr>
            <a:picLocks noGrp="1" noChangeAspect="1"/>
          </p:cNvPicPr>
          <p:nvPr>
            <p:ph idx="1"/>
          </p:nvPr>
        </p:nvPicPr>
        <p:blipFill>
          <a:blip r:embed="rId5" cstate="print">
            <a:extLst>
              <a:ext uri="{28A0092B-C50C-407E-A947-70E740481C1C}">
                <a14:useLocalDpi xmlns="" xmlns:a14="http://schemas.microsoft.com/office/drawing/2010/main" val="0"/>
              </a:ext>
            </a:extLst>
          </a:blip>
          <a:stretch>
            <a:fillRect/>
          </a:stretch>
        </p:blipFill>
        <p:spPr>
          <a:xfrm>
            <a:off x="304800" y="1996439"/>
            <a:ext cx="4495800" cy="4648201"/>
          </a:xfrm>
        </p:spPr>
      </p:pic>
    </p:spTree>
    <p:extLst>
      <p:ext uri="{BB962C8B-B14F-4D97-AF65-F5344CB8AC3E}">
        <p14:creationId xmlns="" xmlns:p14="http://schemas.microsoft.com/office/powerpoint/2010/main" val="2924351942"/>
      </p:ext>
    </p:extLst>
  </p:cSld>
  <p:clrMapOvr>
    <a:masterClrMapping/>
  </p:clrMapOvr>
  <mc:AlternateContent xmlns:mc="http://schemas.openxmlformats.org/markup-compatibility/2006">
    <mc:Choice xmlns="" xmlns:p14="http://schemas.microsoft.com/office/powerpoint/2010/main" Requires="p14">
      <p:transition spd="slow">
        <p14:flash/>
        <p:sndAc>
          <p:stSnd>
            <p:snd r:embed="rId6" name="explode.wav"/>
          </p:stSnd>
        </p:sndAc>
      </p:transition>
    </mc:Choice>
    <mc:Fallback>
      <p:transition spd="slow">
        <p:fade/>
        <p:sndAc>
          <p:stSnd>
            <p:snd r:embed="rId3" name="explode.wav"/>
          </p:stSnd>
        </p:sndAc>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have we found out?</a:t>
            </a:r>
            <a:endParaRPr lang="en-US" dirty="0"/>
          </a:p>
        </p:txBody>
      </p:sp>
      <p:sp>
        <p:nvSpPr>
          <p:cNvPr id="3" name="Content Placeholder 2"/>
          <p:cNvSpPr>
            <a:spLocks noGrp="1"/>
          </p:cNvSpPr>
          <p:nvPr>
            <p:ph idx="1"/>
          </p:nvPr>
        </p:nvSpPr>
        <p:spPr/>
        <p:txBody>
          <a:bodyPr/>
          <a:lstStyle/>
          <a:p>
            <a:r>
              <a:rPr lang="en-US" b="1" dirty="0"/>
              <a:t>We have found out that if the United States NASA program shuts down we won't have the ability to be a competitive nation or country in the space program , and this will leave over 8,000 people jobless.</a:t>
            </a:r>
          </a:p>
        </p:txBody>
      </p:sp>
    </p:spTree>
    <p:extLst>
      <p:ext uri="{BB962C8B-B14F-4D97-AF65-F5344CB8AC3E}">
        <p14:creationId xmlns="" xmlns:p14="http://schemas.microsoft.com/office/powerpoint/2010/main" val="270663501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Moon Rover</a:t>
            </a:r>
            <a:endParaRPr lang="en-US" u="sng"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762000" y="1600200"/>
            <a:ext cx="7772400" cy="4495800"/>
          </a:xfrm>
        </p:spPr>
      </p:pic>
    </p:spTree>
    <p:extLst>
      <p:ext uri="{BB962C8B-B14F-4D97-AF65-F5344CB8AC3E}">
        <p14:creationId xmlns="" xmlns:p14="http://schemas.microsoft.com/office/powerpoint/2010/main" val="122734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u="sng" dirty="0" smtClean="0">
                <a:effectLst/>
              </a:rPr>
              <a:t/>
            </a:r>
            <a:br>
              <a:rPr lang="en-US" b="1" i="1" u="sng" dirty="0" smtClean="0">
                <a:effectLst/>
              </a:rPr>
            </a:br>
            <a:r>
              <a:rPr lang="en-US" sz="3600" b="1" i="1" u="sng" dirty="0" smtClean="0">
                <a:effectLst/>
              </a:rPr>
              <a:t>Some </a:t>
            </a:r>
            <a:r>
              <a:rPr lang="en-US" sz="3600" b="1" i="1" u="sng" dirty="0">
                <a:effectLst/>
              </a:rPr>
              <a:t>historical facts about Our Topic:</a:t>
            </a:r>
            <a:r>
              <a:rPr lang="en-US" sz="3600" b="1" dirty="0">
                <a:effectLst/>
              </a:rPr>
              <a:t/>
            </a:r>
            <a:br>
              <a:rPr lang="en-US" sz="3600" b="1" dirty="0">
                <a:effectLst/>
              </a:rPr>
            </a:br>
            <a:endParaRPr lang="en-US" sz="3600" dirty="0"/>
          </a:p>
        </p:txBody>
      </p:sp>
      <p:sp>
        <p:nvSpPr>
          <p:cNvPr id="3" name="Content Placeholder 2"/>
          <p:cNvSpPr>
            <a:spLocks noGrp="1"/>
          </p:cNvSpPr>
          <p:nvPr>
            <p:ph idx="1"/>
          </p:nvPr>
        </p:nvSpPr>
        <p:spPr>
          <a:xfrm>
            <a:off x="457200" y="1066800"/>
            <a:ext cx="8229600" cy="5410200"/>
          </a:xfrm>
        </p:spPr>
        <p:txBody>
          <a:bodyPr>
            <a:normAutofit/>
          </a:bodyPr>
          <a:lstStyle/>
          <a:p>
            <a:r>
              <a:rPr lang="en-US" sz="3200" b="1" dirty="0"/>
              <a:t>What is NASA?</a:t>
            </a:r>
          </a:p>
          <a:p>
            <a:r>
              <a:rPr lang="en-US" sz="3200" b="1" dirty="0"/>
              <a:t>What does the acronym means?</a:t>
            </a:r>
          </a:p>
          <a:p>
            <a:r>
              <a:rPr lang="en-US" sz="3200" b="1" dirty="0"/>
              <a:t>Which U.S. President started the Space Program?</a:t>
            </a:r>
          </a:p>
          <a:p>
            <a:r>
              <a:rPr lang="en-US" sz="3200" b="1" dirty="0"/>
              <a:t>Which year did the first outer space mission </a:t>
            </a:r>
            <a:r>
              <a:rPr lang="en-US" sz="3200" b="1" dirty="0" smtClean="0"/>
              <a:t>launch </a:t>
            </a:r>
            <a:r>
              <a:rPr lang="en-US" sz="3200" b="1" dirty="0"/>
              <a:t>and what was it's name?</a:t>
            </a:r>
          </a:p>
          <a:p>
            <a:r>
              <a:rPr lang="en-US" sz="3200" b="1" dirty="0"/>
              <a:t>Why did the U.S </a:t>
            </a:r>
            <a:r>
              <a:rPr lang="en-US" sz="3200" b="1" dirty="0" smtClean="0"/>
              <a:t>create </a:t>
            </a:r>
            <a:r>
              <a:rPr lang="en-US" sz="3200" b="1" dirty="0"/>
              <a:t>the space program? In other words what was the objective of the space program</a:t>
            </a:r>
            <a:r>
              <a:rPr lang="en-US" sz="3200" b="1" dirty="0" smtClean="0"/>
              <a:t>?</a:t>
            </a:r>
            <a:endParaRPr lang="en-US" sz="3200" b="1" dirty="0"/>
          </a:p>
        </p:txBody>
      </p:sp>
    </p:spTree>
    <p:extLst>
      <p:ext uri="{BB962C8B-B14F-4D97-AF65-F5344CB8AC3E}">
        <p14:creationId xmlns="" xmlns:p14="http://schemas.microsoft.com/office/powerpoint/2010/main" val="862684125"/>
      </p:ext>
    </p:extLst>
  </p:cSld>
  <p:clrMapOvr>
    <a:masterClrMapping/>
  </p:clrMapOvr>
  <p:transition spd="slow">
    <p:wipe/>
    <p:sndAc>
      <p:stSnd>
        <p:snd r:embed="rId2" name="wind.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a:t>Also thus</a:t>
            </a:r>
            <a:r>
              <a:rPr lang="en-US" b="1" dirty="0" smtClean="0"/>
              <a:t>, will </a:t>
            </a:r>
            <a:r>
              <a:rPr lang="en-US" b="1" dirty="0"/>
              <a:t>interact with the ability to collect and record observations and data. Knowing that, the space program is shutting down this will interfere with the satellite's.</a:t>
            </a:r>
            <a:br>
              <a:rPr lang="en-US" b="1" dirty="0"/>
            </a:br>
            <a:endParaRPr lang="en-US" b="1" dirty="0"/>
          </a:p>
        </p:txBody>
      </p:sp>
    </p:spTree>
    <p:extLst>
      <p:ext uri="{BB962C8B-B14F-4D97-AF65-F5344CB8AC3E}">
        <p14:creationId xmlns="" xmlns:p14="http://schemas.microsoft.com/office/powerpoint/2010/main" val="279456898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What are the future plans for NASA?</a:t>
            </a:r>
            <a:endParaRPr lang="en-US" u="sng" dirty="0"/>
          </a:p>
        </p:txBody>
      </p:sp>
      <p:sp>
        <p:nvSpPr>
          <p:cNvPr id="3" name="Content Placeholder 2"/>
          <p:cNvSpPr>
            <a:spLocks noGrp="1"/>
          </p:cNvSpPr>
          <p:nvPr>
            <p:ph idx="1"/>
          </p:nvPr>
        </p:nvSpPr>
        <p:spPr/>
        <p:txBody>
          <a:bodyPr/>
          <a:lstStyle/>
          <a:p>
            <a:r>
              <a:rPr lang="en-US" b="1" dirty="0"/>
              <a:t>For future plans of NASA they are hoping to make rockets and </a:t>
            </a:r>
            <a:r>
              <a:rPr lang="en-US" b="1" dirty="0" smtClean="0"/>
              <a:t>space craft. Also </a:t>
            </a:r>
            <a:r>
              <a:rPr lang="en-US" b="1" dirty="0"/>
              <a:t>they want to travel to the moon and put a station there so they can learn more about living and life on different </a:t>
            </a:r>
            <a:r>
              <a:rPr lang="en-US" b="1" dirty="0" smtClean="0"/>
              <a:t>planets.</a:t>
            </a:r>
            <a:r>
              <a:rPr lang="en-US" b="1" dirty="0"/>
              <a:t/>
            </a:r>
            <a:br>
              <a:rPr lang="en-US" b="1" dirty="0"/>
            </a:br>
            <a:endParaRPr lang="en-US" b="1" dirty="0"/>
          </a:p>
        </p:txBody>
      </p:sp>
    </p:spTree>
    <p:extLst>
      <p:ext uri="{BB962C8B-B14F-4D97-AF65-F5344CB8AC3E}">
        <p14:creationId xmlns="" xmlns:p14="http://schemas.microsoft.com/office/powerpoint/2010/main" val="326999302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524000"/>
          </a:xfrm>
        </p:spPr>
        <p:txBody>
          <a:bodyPr/>
          <a:lstStyle/>
          <a:p>
            <a:pPr algn="ctr"/>
            <a:r>
              <a:rPr lang="en-US" u="sng" dirty="0" smtClean="0"/>
              <a:t>Earth from an astronauts point of view and the Moon! </a:t>
            </a:r>
            <a:endParaRPr lang="en-US" u="sng" dirty="0"/>
          </a:p>
        </p:txBody>
      </p:sp>
      <p:pic>
        <p:nvPicPr>
          <p:cNvPr id="6" name="Content Placeholder 5"/>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2209800" y="1524000"/>
            <a:ext cx="4724400" cy="4572000"/>
          </a:xfrm>
        </p:spPr>
      </p:pic>
    </p:spTree>
    <p:extLst>
      <p:ext uri="{BB962C8B-B14F-4D97-AF65-F5344CB8AC3E}">
        <p14:creationId xmlns="" xmlns:p14="http://schemas.microsoft.com/office/powerpoint/2010/main" val="39038718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Conclusion</a:t>
            </a:r>
            <a:endParaRPr lang="en-US" u="sng" dirty="0"/>
          </a:p>
        </p:txBody>
      </p:sp>
      <p:sp>
        <p:nvSpPr>
          <p:cNvPr id="3" name="Content Placeholder 2"/>
          <p:cNvSpPr>
            <a:spLocks noGrp="1"/>
          </p:cNvSpPr>
          <p:nvPr>
            <p:ph idx="1"/>
          </p:nvPr>
        </p:nvSpPr>
        <p:spPr/>
        <p:txBody>
          <a:bodyPr>
            <a:normAutofit/>
          </a:bodyPr>
          <a:lstStyle/>
          <a:p>
            <a:r>
              <a:rPr lang="en-US" b="1" dirty="0"/>
              <a:t>With all the information we have collected and recorded we have came up with our conclusion which is: Since its inception in 1958, NASA has accomplished many great scientific and technological feats in air and space</a:t>
            </a:r>
            <a:r>
              <a:rPr lang="en-US" b="1" dirty="0" smtClean="0"/>
              <a:t>.</a:t>
            </a:r>
            <a:r>
              <a:rPr lang="en-US" b="1" dirty="0"/>
              <a:t> NASA technology also has been adapted for many non-aerospace uses by the private </a:t>
            </a:r>
            <a:r>
              <a:rPr lang="en-US" b="1" dirty="0" smtClean="0"/>
              <a:t>sector</a:t>
            </a:r>
            <a:endParaRPr lang="en-US" b="1" dirty="0"/>
          </a:p>
          <a:p>
            <a:endParaRPr lang="en-US" b="1" dirty="0"/>
          </a:p>
        </p:txBody>
      </p:sp>
    </p:spTree>
    <p:extLst>
      <p:ext uri="{BB962C8B-B14F-4D97-AF65-F5344CB8AC3E}">
        <p14:creationId xmlns="" xmlns:p14="http://schemas.microsoft.com/office/powerpoint/2010/main" val="405721063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9600" cy="1600200"/>
          </a:xfrm>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b="1" dirty="0" smtClean="0"/>
              <a:t>NASA </a:t>
            </a:r>
            <a:r>
              <a:rPr lang="en-US" b="1" dirty="0"/>
              <a:t>remains a leading force in scientific research and in stimulating public interest in aerospace exploration, as well as science and technology in general. Perhaps more importantly, our exploration of space has taught us to view Earth, ourselves, and the universe in a new way. While the tremendous technical and scientific accomplishments of NASA demonstrate vividly that humans can achieve previously inconceivable feats, we also are humbled by the realization that Earth is just a tiny "blue marble" in the cosmos.</a:t>
            </a:r>
          </a:p>
          <a:p>
            <a:endParaRPr lang="en-US" b="1" dirty="0"/>
          </a:p>
        </p:txBody>
      </p:sp>
    </p:spTree>
    <p:extLst>
      <p:ext uri="{BB962C8B-B14F-4D97-AF65-F5344CB8AC3E}">
        <p14:creationId xmlns="" xmlns:p14="http://schemas.microsoft.com/office/powerpoint/2010/main" val="42404755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Florida from space</a:t>
            </a:r>
            <a:endParaRPr lang="en-US" u="sng"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1219200" y="1569720"/>
            <a:ext cx="6248400" cy="4450080"/>
          </a:xfrm>
        </p:spPr>
      </p:pic>
    </p:spTree>
    <p:extLst>
      <p:ext uri="{BB962C8B-B14F-4D97-AF65-F5344CB8AC3E}">
        <p14:creationId xmlns="" xmlns:p14="http://schemas.microsoft.com/office/powerpoint/2010/main" val="237426323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3200"/>
            <a:ext cx="7467600" cy="3382963"/>
          </a:xfrm>
        </p:spPr>
        <p:txBody>
          <a:bodyPr>
            <a:normAutofit/>
          </a:bodyPr>
          <a:lstStyle/>
          <a:p>
            <a:pPr lvl="3"/>
            <a:r>
              <a:rPr lang="en-US" sz="8600" dirty="0" smtClean="0"/>
              <a:t>The end</a:t>
            </a:r>
            <a:endParaRPr lang="en-US" sz="8600" dirty="0"/>
          </a:p>
        </p:txBody>
      </p:sp>
    </p:spTree>
    <p:extLst>
      <p:ext uri="{BB962C8B-B14F-4D97-AF65-F5344CB8AC3E}">
        <p14:creationId xmlns="" xmlns:p14="http://schemas.microsoft.com/office/powerpoint/2010/main" val="651638742"/>
      </p:ext>
    </p:extLst>
  </p:cSld>
  <p:clrMapOvr>
    <a:masterClrMapping/>
  </p:clrMapOvr>
  <mc:AlternateContent xmlns:mc="http://schemas.openxmlformats.org/markup-compatibility/2006">
    <mc:Choice xmlns="" xmlns:p14="http://schemas.microsoft.com/office/powerpoint/2010/main" Requires="p14">
      <p:transition spd="slow" p14:dur="2000">
        <p:sndAc>
          <p:stSnd>
            <p:snd r:embed="rId3" name="applause.wav"/>
          </p:stSnd>
        </p:sndAc>
      </p:transition>
    </mc:Choice>
    <mc:Fallback>
      <p:transition spd="slow">
        <p:sndAc>
          <p:stSnd>
            <p:snd r:embed="rId2" name="applause.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Continuance of questions</a:t>
            </a:r>
            <a:endParaRPr lang="en-US" u="sng" dirty="0"/>
          </a:p>
        </p:txBody>
      </p:sp>
      <p:sp>
        <p:nvSpPr>
          <p:cNvPr id="3" name="Content Placeholder 2"/>
          <p:cNvSpPr>
            <a:spLocks noGrp="1"/>
          </p:cNvSpPr>
          <p:nvPr>
            <p:ph idx="1"/>
          </p:nvPr>
        </p:nvSpPr>
        <p:spPr/>
        <p:txBody>
          <a:bodyPr>
            <a:normAutofit fontScale="92500" lnSpcReduction="20000"/>
          </a:bodyPr>
          <a:lstStyle/>
          <a:p>
            <a:r>
              <a:rPr lang="en-US" b="1" dirty="0"/>
              <a:t>How much money a year is being budgeted to run the space program?</a:t>
            </a:r>
          </a:p>
          <a:p>
            <a:r>
              <a:rPr lang="en-US" b="1" dirty="0"/>
              <a:t>What Governmental department is running NASA?</a:t>
            </a:r>
          </a:p>
          <a:p>
            <a:r>
              <a:rPr lang="en-US" b="1" dirty="0"/>
              <a:t>How many missions have NASA flown to outer space since inception?</a:t>
            </a:r>
          </a:p>
          <a:p>
            <a:r>
              <a:rPr lang="en-US" b="1" dirty="0"/>
              <a:t>Which U.S President made the decision to close the </a:t>
            </a:r>
            <a:r>
              <a:rPr lang="en-US" b="1" dirty="0" smtClean="0"/>
              <a:t>Space </a:t>
            </a:r>
            <a:r>
              <a:rPr lang="en-US" b="1" dirty="0"/>
              <a:t>Program? And why did they decide to close the program?</a:t>
            </a:r>
          </a:p>
          <a:p>
            <a:r>
              <a:rPr lang="en-US" b="1" dirty="0"/>
              <a:t>What is the next step or future plans </a:t>
            </a:r>
            <a:r>
              <a:rPr lang="en-US" b="1" dirty="0" smtClean="0"/>
              <a:t>for </a:t>
            </a:r>
            <a:r>
              <a:rPr lang="en-US" b="1" dirty="0"/>
              <a:t>the space </a:t>
            </a:r>
            <a:r>
              <a:rPr lang="en-US" b="1" dirty="0" smtClean="0"/>
              <a:t>program?</a:t>
            </a:r>
            <a:endParaRPr lang="en-US" b="1" dirty="0"/>
          </a:p>
        </p:txBody>
      </p:sp>
    </p:spTree>
    <p:extLst>
      <p:ext uri="{BB962C8B-B14F-4D97-AF65-F5344CB8AC3E}">
        <p14:creationId xmlns="" xmlns:p14="http://schemas.microsoft.com/office/powerpoint/2010/main" val="3778122788"/>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381000"/>
            <a:ext cx="4495800" cy="762000"/>
          </a:xfrm>
        </p:spPr>
        <p:txBody>
          <a:bodyPr>
            <a:normAutofit fontScale="90000"/>
          </a:bodyPr>
          <a:lstStyle/>
          <a:p>
            <a:r>
              <a:rPr lang="en-US" sz="4800" dirty="0" smtClean="0"/>
              <a:t/>
            </a:r>
            <a:br>
              <a:rPr lang="en-US" sz="4800" dirty="0" smtClean="0"/>
            </a:br>
            <a:r>
              <a:rPr lang="en-US" sz="4800" u="sng" dirty="0" smtClean="0"/>
              <a:t>What is N.A.S.A?</a:t>
            </a:r>
            <a:br>
              <a:rPr lang="en-US" sz="4800" u="sng" dirty="0" smtClean="0"/>
            </a:br>
            <a:endParaRPr lang="en-US" sz="4800" u="sng" dirty="0"/>
          </a:p>
        </p:txBody>
      </p:sp>
      <p:sp>
        <p:nvSpPr>
          <p:cNvPr id="3" name="Content Placeholder 2"/>
          <p:cNvSpPr>
            <a:spLocks noGrp="1"/>
          </p:cNvSpPr>
          <p:nvPr>
            <p:ph idx="1"/>
          </p:nvPr>
        </p:nvSpPr>
        <p:spPr>
          <a:xfrm>
            <a:off x="457200" y="1905000"/>
            <a:ext cx="8229600" cy="4678363"/>
          </a:xfrm>
        </p:spPr>
        <p:txBody>
          <a:bodyPr>
            <a:normAutofit/>
          </a:bodyPr>
          <a:lstStyle/>
          <a:p>
            <a:r>
              <a:rPr lang="en-US" sz="3600" b="1" dirty="0" smtClean="0"/>
              <a:t>N.A.S.A. is what controls the U.S. </a:t>
            </a:r>
            <a:r>
              <a:rPr lang="en-US" sz="3600" b="1" dirty="0"/>
              <a:t>S</a:t>
            </a:r>
            <a:r>
              <a:rPr lang="en-US" sz="3600" b="1" dirty="0" smtClean="0"/>
              <a:t>cience and technology that has to do with airplanes and space. N.A.S.A. stands for National </a:t>
            </a:r>
            <a:r>
              <a:rPr lang="en-US" sz="3600" b="1" dirty="0"/>
              <a:t>A</a:t>
            </a:r>
            <a:r>
              <a:rPr lang="en-US" sz="3600" b="1" dirty="0" smtClean="0"/>
              <a:t>eronautics and Space </a:t>
            </a:r>
            <a:r>
              <a:rPr lang="en-US" sz="3600" b="1" dirty="0"/>
              <a:t>A</a:t>
            </a:r>
            <a:r>
              <a:rPr lang="en-US" sz="3600" b="1" dirty="0" smtClean="0"/>
              <a:t>dministrations</a:t>
            </a:r>
            <a:r>
              <a:rPr lang="en-US" b="1" dirty="0" smtClean="0"/>
              <a:t>.</a:t>
            </a:r>
            <a:endParaRPr lang="en-US" b="1" dirty="0"/>
          </a:p>
        </p:txBody>
      </p:sp>
    </p:spTree>
    <p:extLst>
      <p:ext uri="{BB962C8B-B14F-4D97-AF65-F5344CB8AC3E}">
        <p14:creationId xmlns="" xmlns:p14="http://schemas.microsoft.com/office/powerpoint/2010/main" val="322968997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What does N.A.S.A. Means?</a:t>
            </a:r>
            <a:endParaRPr lang="en-US" u="sng" dirty="0"/>
          </a:p>
        </p:txBody>
      </p:sp>
      <p:sp>
        <p:nvSpPr>
          <p:cNvPr id="3" name="Content Placeholder 2"/>
          <p:cNvSpPr>
            <a:spLocks noGrp="1"/>
          </p:cNvSpPr>
          <p:nvPr>
            <p:ph idx="1"/>
          </p:nvPr>
        </p:nvSpPr>
        <p:spPr/>
        <p:txBody>
          <a:bodyPr>
            <a:normAutofit lnSpcReduction="10000"/>
          </a:bodyPr>
          <a:lstStyle/>
          <a:p>
            <a:r>
              <a:rPr lang="en-US" sz="4400" b="1" dirty="0"/>
              <a:t>The National Aeronautics and Space Administration or (N.A.S.A) is the Governmental agency that controls our space program</a:t>
            </a:r>
          </a:p>
        </p:txBody>
      </p:sp>
    </p:spTree>
    <p:extLst>
      <p:ext uri="{BB962C8B-B14F-4D97-AF65-F5344CB8AC3E}">
        <p14:creationId xmlns="" xmlns:p14="http://schemas.microsoft.com/office/powerpoint/2010/main" val="306604414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u="sng" dirty="0" smtClean="0"/>
              <a:t>Why NASA started</a:t>
            </a:r>
            <a:endParaRPr lang="en-US" u="sng" dirty="0"/>
          </a:p>
        </p:txBody>
      </p:sp>
      <p:sp>
        <p:nvSpPr>
          <p:cNvPr id="3" name="Content Placeholder 2"/>
          <p:cNvSpPr>
            <a:spLocks noGrp="1"/>
          </p:cNvSpPr>
          <p:nvPr>
            <p:ph idx="1"/>
          </p:nvPr>
        </p:nvSpPr>
        <p:spPr/>
        <p:txBody>
          <a:bodyPr>
            <a:normAutofit fontScale="77500" lnSpcReduction="20000"/>
          </a:bodyPr>
          <a:lstStyle/>
          <a:p>
            <a:r>
              <a:rPr lang="en-US" sz="4000" b="1" dirty="0"/>
              <a:t>Why did the U.S created the space program? In other words what was the objective of the space program?</a:t>
            </a:r>
          </a:p>
          <a:p>
            <a:r>
              <a:rPr lang="en-US" sz="3900" b="1" dirty="0"/>
              <a:t/>
            </a:r>
            <a:br>
              <a:rPr lang="en-US" sz="3900" b="1" dirty="0"/>
            </a:br>
            <a:r>
              <a:rPr lang="en-US" sz="4000" b="1" dirty="0"/>
              <a:t>According to "nasa.gov," its purpose was “to direct the nation's space flight and research program.” And to find out if there was any other life outside of our Planet, and if there's more than one </a:t>
            </a:r>
            <a:r>
              <a:rPr lang="en-US" sz="4000" b="1" dirty="0" smtClean="0"/>
              <a:t>Universe. </a:t>
            </a:r>
          </a:p>
        </p:txBody>
      </p:sp>
    </p:spTree>
    <p:extLst>
      <p:ext uri="{BB962C8B-B14F-4D97-AF65-F5344CB8AC3E}">
        <p14:creationId xmlns="" xmlns:p14="http://schemas.microsoft.com/office/powerpoint/2010/main" val="3589656513"/>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19"/>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228600" y="609600"/>
            <a:ext cx="4191000" cy="5867400"/>
          </a:xfrm>
        </p:spPr>
      </p:pic>
      <p:pic>
        <p:nvPicPr>
          <p:cNvPr id="5" name="Picture 4" descr="Astronaut-02-june.gif"/>
          <p:cNvPicPr>
            <a:picLocks noChangeAspect="1"/>
          </p:cNvPicPr>
          <p:nvPr/>
        </p:nvPicPr>
        <p:blipFill>
          <a:blip r:embed="rId3" cstate="print"/>
          <a:stretch>
            <a:fillRect/>
          </a:stretch>
        </p:blipFill>
        <p:spPr>
          <a:xfrm>
            <a:off x="5257800" y="685800"/>
            <a:ext cx="3657600" cy="5791200"/>
          </a:xfrm>
          <a:prstGeom prst="rect">
            <a:avLst/>
          </a:prstGeom>
        </p:spPr>
      </p:pic>
    </p:spTree>
    <p:extLst>
      <p:ext uri="{BB962C8B-B14F-4D97-AF65-F5344CB8AC3E}">
        <p14:creationId xmlns="" xmlns:p14="http://schemas.microsoft.com/office/powerpoint/2010/main" val="182198134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u="sng" dirty="0">
                <a:effectLst/>
              </a:rPr>
              <a:t>Which U.S. President started the Space Program?</a:t>
            </a:r>
            <a:endParaRPr lang="en-US" sz="4400" u="sng" dirty="0"/>
          </a:p>
        </p:txBody>
      </p:sp>
      <p:sp>
        <p:nvSpPr>
          <p:cNvPr id="3" name="Content Placeholder 2"/>
          <p:cNvSpPr>
            <a:spLocks noGrp="1"/>
          </p:cNvSpPr>
          <p:nvPr>
            <p:ph idx="1"/>
          </p:nvPr>
        </p:nvSpPr>
        <p:spPr/>
        <p:txBody>
          <a:bodyPr>
            <a:normAutofit/>
          </a:bodyPr>
          <a:lstStyle/>
          <a:p>
            <a:r>
              <a:rPr lang="en-US" sz="3600" b="1" dirty="0"/>
              <a:t>Dwight D. Eisenhower was the President that signed the Bill that birthed N.A.S.A into Law, quoted in </a:t>
            </a:r>
            <a:r>
              <a:rPr lang="en-US" sz="3600" b="1" dirty="0" smtClean="0"/>
              <a:t>nasa.gov.</a:t>
            </a:r>
            <a:endParaRPr lang="en-US" sz="3600" b="1" dirty="0"/>
          </a:p>
        </p:txBody>
      </p:sp>
    </p:spTree>
    <p:extLst>
      <p:ext uri="{BB962C8B-B14F-4D97-AF65-F5344CB8AC3E}">
        <p14:creationId xmlns="" xmlns:p14="http://schemas.microsoft.com/office/powerpoint/2010/main" val="158772025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Technic">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505</TotalTime>
  <Words>1190</Words>
  <Application>Microsoft Office PowerPoint</Application>
  <PresentationFormat>On-screen Show (4:3)</PresentationFormat>
  <Paragraphs>75</Paragraphs>
  <Slides>36</Slides>
  <Notes>1</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Technic</vt:lpstr>
      <vt:lpstr>NASA</vt:lpstr>
      <vt:lpstr>Research question</vt:lpstr>
      <vt:lpstr> Some historical facts about Our Topic: </vt:lpstr>
      <vt:lpstr>Continuance of questions</vt:lpstr>
      <vt:lpstr> What is N.A.S.A? </vt:lpstr>
      <vt:lpstr>What does N.A.S.A. Means?</vt:lpstr>
      <vt:lpstr>Why NASA started</vt:lpstr>
      <vt:lpstr>Slide 8</vt:lpstr>
      <vt:lpstr>Which U.S. President started the Space Program?</vt:lpstr>
      <vt:lpstr>Which year did the first outer space mission was launch and what was it's name? </vt:lpstr>
      <vt:lpstr>Astronauts in the shuttle</vt:lpstr>
      <vt:lpstr>Slide 12</vt:lpstr>
      <vt:lpstr>Budgets</vt:lpstr>
      <vt:lpstr>Slide 14</vt:lpstr>
      <vt:lpstr>Budget of the missions</vt:lpstr>
      <vt:lpstr>Slide 16</vt:lpstr>
      <vt:lpstr>They took my suit!</vt:lpstr>
      <vt:lpstr>Who runs NASA?</vt:lpstr>
      <vt:lpstr>Number of missions flown by NASA </vt:lpstr>
      <vt:lpstr>Diagrams of the shuttle </vt:lpstr>
      <vt:lpstr>Who and why is NASA closing</vt:lpstr>
      <vt:lpstr>Why are we researching this topic?</vt:lpstr>
      <vt:lpstr>Slide 23</vt:lpstr>
      <vt:lpstr>What information will we use to answer our questions?</vt:lpstr>
      <vt:lpstr>Sputnik-1</vt:lpstr>
      <vt:lpstr>Slide 26</vt:lpstr>
      <vt:lpstr>The Space Shuttle Launch    Before                             After</vt:lpstr>
      <vt:lpstr>What have we found out?</vt:lpstr>
      <vt:lpstr>Moon Rover</vt:lpstr>
      <vt:lpstr>Slide 30</vt:lpstr>
      <vt:lpstr>What are the future plans for NASA?</vt:lpstr>
      <vt:lpstr>Earth from an astronauts point of view and the Moon! </vt:lpstr>
      <vt:lpstr>Conclusion</vt:lpstr>
      <vt:lpstr>Slide 34</vt:lpstr>
      <vt:lpstr>Florida from space</vt:lpstr>
      <vt:lpstr>Slide 36</vt:lpstr>
    </vt:vector>
  </TitlesOfParts>
  <Company>SLCSB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NASA</dc:title>
  <dc:creator>Desirae Rodriguez;Kevin Ellis;Dasia Sanchez;Genesis Fernandez;Dylan Hall</dc:creator>
  <cp:lastModifiedBy>Desirae Rodriguez</cp:lastModifiedBy>
  <cp:revision>54</cp:revision>
  <dcterms:created xsi:type="dcterms:W3CDTF">2011-05-12T16:17:59Z</dcterms:created>
  <dcterms:modified xsi:type="dcterms:W3CDTF">2011-06-07T00:30:51Z</dcterms:modified>
</cp:coreProperties>
</file>